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9abcb0a0c16439c" /><Relationship Type="http://schemas.openxmlformats.org/officeDocument/2006/relationships/extended-properties" Target="/docProps/app.xml" Id="Rffdd633bc456452f" /><Relationship Type="http://schemas.openxmlformats.org/officeDocument/2006/relationships/officeDocument" Target="/ppt/presentation.xml" Id="R95ed140a379443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baee4e1948444fb"/>
  </p:sldMasterIdLst>
  <p:notesMasterIdLst>
    <p:notesMasterId xmlns:r="http://schemas.openxmlformats.org/officeDocument/2006/relationships" r:id="Rb757a54484d3485e"/>
  </p:notesMasterIdLst>
  <p:sldIdLst>
    <p:sldId xmlns:r="http://schemas.openxmlformats.org/officeDocument/2006/relationships" id="256" r:id="R1a73bc9471644c74"/>
    <p:sldId xmlns:r="http://schemas.openxmlformats.org/officeDocument/2006/relationships" id="257" r:id="R7b4d8620c33f4963"/>
    <p:sldId xmlns:r="http://schemas.openxmlformats.org/officeDocument/2006/relationships" id="258" r:id="R20b7d13b8ee14ec3"/>
    <p:sldId xmlns:r="http://schemas.openxmlformats.org/officeDocument/2006/relationships" id="259" r:id="Rf97ee05880b4472b"/>
    <p:sldId xmlns:r="http://schemas.openxmlformats.org/officeDocument/2006/relationships" id="260" r:id="Rd2275738b2304d83"/>
    <p:sldId xmlns:r="http://schemas.openxmlformats.org/officeDocument/2006/relationships" id="261" r:id="Rf1286ef3ace9415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a3f6f43e4a948b9" /><Relationship Type="http://schemas.openxmlformats.org/officeDocument/2006/relationships/slideMaster" Target="/ppt/slideMasters/slideMaster1.xml" Id="R9baee4e1948444fb" /><Relationship Type="http://schemas.openxmlformats.org/officeDocument/2006/relationships/notesMaster" Target="/ppt/notesMasters/notesMaster1.xml" Id="Rb757a54484d3485e" /><Relationship Type="http://schemas.openxmlformats.org/officeDocument/2006/relationships/presProps" Target="/ppt/presProps.xml" Id="R59c16f71ac3c4c86" /><Relationship Type="http://schemas.openxmlformats.org/officeDocument/2006/relationships/tableStyles" Target="/ppt/tableStyles.xml" Id="R44acd704f8f84ebe" /><Relationship Type="http://schemas.openxmlformats.org/officeDocument/2006/relationships/slide" Target="/ppt/slides/slide1.xml" Id="R1a73bc9471644c74" /><Relationship Type="http://schemas.openxmlformats.org/officeDocument/2006/relationships/slide" Target="/ppt/slides/slide2.xml" Id="R7b4d8620c33f4963" /><Relationship Type="http://schemas.openxmlformats.org/officeDocument/2006/relationships/slide" Target="/ppt/slides/slide3.xml" Id="R20b7d13b8ee14ec3" /><Relationship Type="http://schemas.openxmlformats.org/officeDocument/2006/relationships/slide" Target="/ppt/slides/slide4.xml" Id="Rf97ee05880b4472b" /><Relationship Type="http://schemas.openxmlformats.org/officeDocument/2006/relationships/slide" Target="/ppt/slides/slide5.xml" Id="Rd2275738b2304d83" /><Relationship Type="http://schemas.openxmlformats.org/officeDocument/2006/relationships/slide" Target="/ppt/slides/slide6.xml" Id="Rf1286ef3ace9415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2896362fe5408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b3bea0aa5e4b51" /><Relationship Type="http://schemas.openxmlformats.org/officeDocument/2006/relationships/notesMaster" Target="/ppt/notesMasters/notesMaster1.xml" Id="Rf8524021c15340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a29d4ef1eb54594" /><Relationship Type="http://schemas.openxmlformats.org/officeDocument/2006/relationships/notesMaster" Target="/ppt/notesMasters/notesMaster1.xml" Id="R6ab5ea0c75ce4ce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bb6ee8ef2d341c4" /><Relationship Type="http://schemas.openxmlformats.org/officeDocument/2006/relationships/notesMaster" Target="/ppt/notesMasters/notesMaster1.xml" Id="Rcb6572977f8e4b7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ebf725ebead4427" /><Relationship Type="http://schemas.openxmlformats.org/officeDocument/2006/relationships/notesMaster" Target="/ppt/notesMasters/notesMaster1.xml" Id="Rc6108dfdd04746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fdaf484adb4d82" /><Relationship Type="http://schemas.openxmlformats.org/officeDocument/2006/relationships/notesMaster" Target="/ppt/notesMasters/notesMaster1.xml" Id="R1d4f0420acdb4de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0c746361092445b" /><Relationship Type="http://schemas.openxmlformats.org/officeDocument/2006/relationships/notesMaster" Target="/ppt/notesMasters/notesMaster1.xml" Id="R3f5c6e1ec7364f7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https://unsplash.com/photos/people-sit-outside-a-coffee-shop-at-night-uAeIngDo_SE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https://unsplash.com/photos/several-cats-relax-in-a-cat-cafe-setting-V4HxRGJnMdM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https://unsplash.com/photos/coffee-surrounded-by-four-baked-breads-z3em1GBRhvY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https://unsplash.com/photos/a-cat-sitting-in-a-window-with-a-blue-bowl-j_07JYWBBQA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https://unsplash.com/photos/a-cat-sits-in-front-of-a-cafe-window-mCscHN7Jf_M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8318684d4142c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4fdc0030b8491c" /><Relationship Type="http://schemas.openxmlformats.org/officeDocument/2006/relationships/slideLayout" Target="/ppt/slideLayouts/slideLayout1.xml" Id="R65cda2d4a421497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5cda2d4a421497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bd5604f06c4511" /><Relationship Type="http://schemas.openxmlformats.org/officeDocument/2006/relationships/image" Target="/ppt/media/image.jpeg" Id="R79f9d61ccc0d48b4" /><Relationship Type="http://schemas.openxmlformats.org/officeDocument/2006/relationships/notesSlide" Target="/ppt/notesSlides/notesSlide1.xml" Id="Re407c06ede1f46c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a66287c8364349" /><Relationship Type="http://schemas.openxmlformats.org/officeDocument/2006/relationships/image" Target="/ppt/media/image2.jpeg" Id="Rd4c36202914b4861" /><Relationship Type="http://schemas.openxmlformats.org/officeDocument/2006/relationships/notesSlide" Target="/ppt/notesSlides/notesSlide2.xml" Id="Raa7a11a356dd4f9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daf7a361cb4928" /><Relationship Type="http://schemas.openxmlformats.org/officeDocument/2006/relationships/image" Target="/ppt/media/image3.jpeg" Id="R305d746dff494acb" /><Relationship Type="http://schemas.openxmlformats.org/officeDocument/2006/relationships/notesSlide" Target="/ppt/notesSlides/notesSlide3.xml" Id="R52b5d5e508f645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65fdd4aa394be4" /><Relationship Type="http://schemas.openxmlformats.org/officeDocument/2006/relationships/image" Target="/ppt/media/image4.jpeg" Id="R12bdcb6c42314051" /><Relationship Type="http://schemas.openxmlformats.org/officeDocument/2006/relationships/notesSlide" Target="/ppt/notesSlides/notesSlide4.xml" Id="R752a7cb5686f40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1e384e0b6a4f9b" /><Relationship Type="http://schemas.openxmlformats.org/officeDocument/2006/relationships/notesSlide" Target="/ppt/notesSlides/notesSlide5.xml" Id="R51e9e16e9be04a7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e65ad4267d4f70" /><Relationship Type="http://schemas.openxmlformats.org/officeDocument/2006/relationships/image" Target="/ppt/media/image5.jpeg" Id="R458ce6dc40fc4b3d" /><Relationship Type="http://schemas.openxmlformats.org/officeDocument/2006/relationships/notesSlide" Target="/ppt/notesSlides/notesSlide6.xml" Id="R9fa0a78b7f934b7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F92073-6077-472E-BCED-915FCF18D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51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0416DF86-5F5F-4888-99B2-418B881F1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191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E45137"/>
                </a:solidFill>
                <a:latin typeface="PingFang SC"/>
                <a:ea typeface="PingFang SC"/>
                <a:cs typeface="PingFang SC"/>
              </a:defRPr>
            </a:pPr>
            <a:r>
              <a:rPr sz="1275" b="1">
                <a:solidFill>
                  <a:srgbClr val="E45137"/>
                </a:solidFill>
                <a:latin typeface="PingFang SC"/>
                <a:ea typeface="PingFang SC"/>
                <a:cs typeface="PingFang SC"/>
              </a:rPr>
              <a:t>虚构品牌 · 开店提案</a:t>
            </a:r>
          </a:p>
        </p:txBody>
      </p:sp>
      <p:sp>
        <p:nvSpPr>
          <p:cNvPr id="3" name="cover-title-line-1">
            <a:extLst xmlns:a="http://schemas.openxmlformats.org/drawingml/2006/main">
              <a:ext uri="{FF2B5EF4-FFF2-40B4-BE49-F238E27FC236}">
                <a16:creationId xmlns:a16="http://schemas.microsoft.com/office/drawing/2014/main" id="{0E3CFBA7-F981-4B81-99AC-1E5B08F7E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4953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4650" b="1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如果我的猫</a:t>
            </a:r>
          </a:p>
        </p:txBody>
      </p:sp>
      <p:sp>
        <p:nvSpPr>
          <p:cNvPr id="4" name="cover-title-line-2">
            <a:extLst xmlns:a="http://schemas.openxmlformats.org/drawingml/2006/main">
              <a:ext uri="{FF2B5EF4-FFF2-40B4-BE49-F238E27FC236}">
                <a16:creationId xmlns:a16="http://schemas.microsoft.com/office/drawing/2014/main" id="{D26A11BD-38EB-406B-8F80-E5B571BF4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4953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4350" b="1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开了一家咖啡店</a:t>
            </a:r>
          </a:p>
        </p:txBody>
      </p:sp>
      <p:sp>
        <p:nvSpPr>
          <p:cNvPr id="5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E7F195B6-657E-4BE6-A9D5-75CF2AA25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48125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5A3A2E"/>
                </a:solidFill>
                <a:latin typeface="PingFang SC"/>
                <a:ea typeface="PingFang SC"/>
                <a:cs typeface="PingFang SC"/>
              </a:defRPr>
            </a:pPr>
            <a:r>
              <a:rPr sz="1950" b="1">
                <a:solidFill>
                  <a:srgbClr val="5A3A2E"/>
                </a:solidFill>
                <a:latin typeface="PingFang SC"/>
                <a:ea typeface="PingFang SC"/>
                <a:cs typeface="PingFang SC"/>
              </a:rPr>
              <a:t>猫掌咖啡开店计划</a:t>
            </a:r>
          </a:p>
        </p:txBody>
      </p:sp>
      <p:sp>
        <p:nvSpPr>
          <p:cNvPr id="6" name="cover-promise">
            <a:extLst xmlns:a="http://schemas.openxmlformats.org/drawingml/2006/main">
              <a:ext uri="{FF2B5EF4-FFF2-40B4-BE49-F238E27FC236}">
                <a16:creationId xmlns:a16="http://schemas.microsoft.com/office/drawing/2014/main" id="{09ABCED5-2CEE-426A-BF9A-2D843F41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48200"/>
            <a:ext cx="476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一杯咖啡，一只猫，留给城市 20 分钟的松弛感。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f9d61ccc0d48b4"/>
          <a:srcRect xmlns:a="http://schemas.openxmlformats.org/drawingml/2006/main" l="0" t="7138" r="0" b="71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A3B052-9B82-4D53-BD03-643AE770F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0"/>
            <a:ext cx="238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9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page-1">
            <a:extLst xmlns:a="http://schemas.openxmlformats.org/drawingml/2006/main">
              <a:ext uri="{FF2B5EF4-FFF2-40B4-BE49-F238E27FC236}">
                <a16:creationId xmlns:a16="http://schemas.microsoft.com/office/drawing/2014/main" id="{7ECD42F3-D0D7-4DA1-B7BD-0F22A4BAA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436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3702838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romise-title">
            <a:extLst xmlns:a="http://schemas.openxmlformats.org/drawingml/2006/main">
              <a:ext uri="{FF2B5EF4-FFF2-40B4-BE49-F238E27FC236}">
                <a16:creationId xmlns:a16="http://schemas.microsoft.com/office/drawing/2014/main" id="{AE3C191E-5BE3-49DD-869F-74A44941C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10668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3225" b="1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我们卖的不是“撸猫”，是一次短暂停靠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c36202914b4861"/>
          <a:srcRect xmlns:a="http://schemas.openxmlformats.org/drawingml/2006/main" l="291" t="0" r="29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" y="1619250"/>
            <a:ext cx="5429250" cy="40957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E77087-A3E3-4721-A15C-ABF7E548A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619250"/>
            <a:ext cx="6667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51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promise-number">
            <a:extLst xmlns:a="http://schemas.openxmlformats.org/drawingml/2006/main">
              <a:ext uri="{FF2B5EF4-FFF2-40B4-BE49-F238E27FC236}">
                <a16:creationId xmlns:a16="http://schemas.microsoft.com/office/drawing/2014/main" id="{09003114-0708-41DA-8F2A-C66B7A7F2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1657350"/>
            <a:ext cx="3810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E45137"/>
                </a:solidFill>
                <a:latin typeface="PingFang SC"/>
                <a:ea typeface="PingFang SC"/>
                <a:cs typeface="PingFang SC"/>
              </a:defRPr>
            </a:pPr>
            <a:r>
              <a:rPr sz="5100" b="1">
                <a:solidFill>
                  <a:srgbClr val="E45137"/>
                </a:solidFill>
                <a:latin typeface="PingFang SC"/>
                <a:ea typeface="PingFang SC"/>
                <a:cs typeface="PingFang SC"/>
              </a:rPr>
              <a:t>20 分钟</a:t>
            </a:r>
          </a:p>
        </p:txBody>
      </p:sp>
      <p:sp>
        <p:nvSpPr>
          <p:cNvPr id="5" name="promise-copy">
            <a:extLst xmlns:a="http://schemas.openxmlformats.org/drawingml/2006/main">
              <a:ext uri="{FF2B5EF4-FFF2-40B4-BE49-F238E27FC236}">
                <a16:creationId xmlns:a16="http://schemas.microsoft.com/office/drawing/2014/main" id="{B985604A-507F-45FF-B007-75C9F8EAB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781300"/>
            <a:ext cx="40957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不用社交，也不用赶时间。</a:t>
            </a:r>
          </a:p>
          <a:p xmlns:a="http://schemas.openxmlformats.org/drawingml/2006/main">
            <a:pPr algn="l">
              <a:defRPr sz="2025" b="0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点一杯熟悉的咖啡，</a:t>
            </a:r>
          </a:p>
          <a:p xmlns:a="http://schemas.openxmlformats.org/drawingml/2006/main">
            <a:pPr algn="l">
              <a:defRPr sz="2025" b="0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等一只喜欢的猫愿意靠近。</a:t>
            </a:r>
          </a:p>
        </p:txBody>
      </p:sp>
      <p:sp>
        <p:nvSpPr>
          <p:cNvPr id="6" name="promise-keywords">
            <a:extLst xmlns:a="http://schemas.openxmlformats.org/drawingml/2006/main">
              <a:ext uri="{FF2B5EF4-FFF2-40B4-BE49-F238E27FC236}">
                <a16:creationId xmlns:a16="http://schemas.microsoft.com/office/drawing/2014/main" id="{D6D17463-3004-41F0-872B-991F920D3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6291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5A3A2E"/>
                </a:solidFill>
                <a:latin typeface="PingFang SC"/>
                <a:ea typeface="PingFang SC"/>
                <a:cs typeface="PingFang SC"/>
              </a:defRPr>
            </a:pPr>
            <a:r>
              <a:rPr sz="1500" b="1">
                <a:solidFill>
                  <a:srgbClr val="5A3A2E"/>
                </a:solidFill>
                <a:latin typeface="PingFang SC"/>
                <a:ea typeface="PingFang SC"/>
                <a:cs typeface="PingFang SC"/>
              </a:rPr>
              <a:t>关键词：安静 · 干净 · 对猫友好</a:t>
            </a:r>
          </a:p>
        </p:txBody>
      </p:sp>
      <p:sp>
        <p:nvSpPr>
          <p:cNvPr id="7" name="page-2">
            <a:extLst xmlns:a="http://schemas.openxmlformats.org/drawingml/2006/main">
              <a:ext uri="{FF2B5EF4-FFF2-40B4-BE49-F238E27FC236}">
                <a16:creationId xmlns:a16="http://schemas.microsoft.com/office/drawing/2014/main" id="{E369EC4A-DCC2-4B61-B625-A1C6EC168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436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482191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menu-title">
            <a:extLst xmlns:a="http://schemas.openxmlformats.org/drawingml/2006/main">
              <a:ext uri="{FF2B5EF4-FFF2-40B4-BE49-F238E27FC236}">
                <a16:creationId xmlns:a16="http://schemas.microsoft.com/office/drawing/2014/main" id="{4CD89172-6CDE-4E6D-B95C-E295C8894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5720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3225" b="1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菜单要少，但每一款都有记忆点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5d746dff494acb"/>
          <a:srcRect xmlns:a="http://schemas.openxmlformats.org/drawingml/2006/main" l="0" t="43137" r="0" b="4313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" y="1352550"/>
            <a:ext cx="11010900" cy="22669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49C2E3-E0C6-42AC-83AC-B79F47F96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0050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45137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E45137"/>
                </a:solidFill>
                <a:latin typeface="PingFang SC"/>
                <a:ea typeface="PingFang SC"/>
                <a:cs typeface="PingFang SC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25E237-C619-4B93-B6C9-69A145FF7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438650"/>
            <a:ext cx="3009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橘猫拿铁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D09786-7474-430A-B04A-4830A1507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67300"/>
            <a:ext cx="3009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F534C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5F534C"/>
                </a:solidFill>
                <a:latin typeface="PingFang SC"/>
                <a:ea typeface="PingFang SC"/>
                <a:cs typeface="PingFang SC"/>
              </a:rPr>
              <a:t>海盐焦糖 · 双份浓缩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0E80C3-3653-4F24-BEF9-366B85347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695950"/>
            <a:ext cx="123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5A3A2E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5A3A2E"/>
                </a:solidFill>
                <a:latin typeface="PingFang SC"/>
                <a:ea typeface="PingFang SC"/>
                <a:cs typeface="PingFang SC"/>
              </a:rPr>
              <a:t>¥32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A8C673-396E-493B-A253-9E1FFE456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038600"/>
            <a:ext cx="95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C9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B74AF1-C342-404E-BE43-99A864F87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00050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45137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E45137"/>
                </a:solidFill>
                <a:latin typeface="PingFang SC"/>
                <a:ea typeface="PingFang SC"/>
                <a:cs typeface="PingFang SC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921437-7E43-4916-AB6D-A5C75240E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438650"/>
            <a:ext cx="3009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猫爪可颂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2A4656-60EC-4579-A76E-D115A2FA8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067300"/>
            <a:ext cx="3009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F534C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5F534C"/>
                </a:solidFill>
                <a:latin typeface="PingFang SC"/>
                <a:ea typeface="PingFang SC"/>
                <a:cs typeface="PingFang SC"/>
              </a:rPr>
              <a:t>黄油酥皮 · 开心果奶油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F52C93-E510-44AE-8126-3B8807DFB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695950"/>
            <a:ext cx="123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5A3A2E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5A3A2E"/>
                </a:solidFill>
                <a:latin typeface="PingFang SC"/>
                <a:ea typeface="PingFang SC"/>
                <a:cs typeface="PingFang SC"/>
              </a:rPr>
              <a:t>¥26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2C902E-7EA3-44F7-9C44-EA884A94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038600"/>
            <a:ext cx="95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C9B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8CB015-F7AE-4A6B-BD9A-3CB20A45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00050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45137"/>
                </a:solidFill>
                <a:latin typeface="PingFang SC"/>
                <a:ea typeface="PingFang SC"/>
                <a:cs typeface="PingFang SC"/>
              </a:defRPr>
            </a:pPr>
            <a:r>
              <a:rPr sz="1125" b="1">
                <a:solidFill>
                  <a:srgbClr val="E45137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7BDA40-72AF-4F53-9FFE-B8D2A2047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438650"/>
            <a:ext cx="30099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午后安静套餐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0C3F92-3FB2-4117-A508-3B9221F17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067300"/>
            <a:ext cx="3009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F534C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5F534C"/>
                </a:solidFill>
                <a:latin typeface="PingFang SC"/>
                <a:ea typeface="PingFang SC"/>
                <a:cs typeface="PingFang SC"/>
              </a:rPr>
              <a:t>任选饮品 ＋ 当日甜点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490F66-5E82-4F8F-98F6-650868DA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695950"/>
            <a:ext cx="123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5A3A2E"/>
                </a:solidFill>
                <a:latin typeface="PingFang SC"/>
                <a:ea typeface="PingFang SC"/>
                <a:cs typeface="PingFang SC"/>
              </a:defRPr>
            </a:pPr>
            <a:r>
              <a:rPr sz="1800" b="1">
                <a:solidFill>
                  <a:srgbClr val="5A3A2E"/>
                </a:solidFill>
                <a:latin typeface="PingFang SC"/>
                <a:ea typeface="PingFang SC"/>
                <a:cs typeface="PingFang SC"/>
              </a:rPr>
              <a:t>¥52</a:t>
            </a:r>
          </a:p>
        </p:txBody>
      </p:sp>
      <p:sp>
        <p:nvSpPr>
          <p:cNvPr id="17" name="page-3">
            <a:extLst xmlns:a="http://schemas.openxmlformats.org/drawingml/2006/main">
              <a:ext uri="{FF2B5EF4-FFF2-40B4-BE49-F238E27FC236}">
                <a16:creationId xmlns:a16="http://schemas.microsoft.com/office/drawing/2014/main" id="{CE50CD37-B4A6-4062-98F9-20693156B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436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2823060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journey-title">
            <a:extLst xmlns:a="http://schemas.openxmlformats.org/drawingml/2006/main">
              <a:ext uri="{FF2B5EF4-FFF2-40B4-BE49-F238E27FC236}">
                <a16:creationId xmlns:a16="http://schemas.microsoft.com/office/drawing/2014/main" id="{CB8CE91F-1C32-439F-9E8A-B58FFDD07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5720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3225" b="1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一套简单规则，让第一次来的人也不慌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bdcb6c42314051"/>
          <a:srcRect xmlns:a="http://schemas.openxmlformats.org/drawingml/2006/main" l="10849" t="0" r="1084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" y="1466850"/>
            <a:ext cx="4953000" cy="44767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3EE14F-4CBA-4DB8-ABDF-FC214D0F1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1504950"/>
            <a:ext cx="495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5A3A2E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5A3A2E"/>
                </a:solidFill>
                <a:latin typeface="PingFang SC"/>
                <a:ea typeface="PingFang SC"/>
                <a:cs typeface="PingFang SC"/>
              </a:rPr>
              <a:t>从进门到离店，</a:t>
            </a:r>
          </a:p>
          <a:p xmlns:a="http://schemas.openxmlformats.org/drawingml/2006/main">
            <a:pPr algn="l">
              <a:defRPr sz="2175" b="1">
                <a:solidFill>
                  <a:srgbClr val="5A3A2E"/>
                </a:solidFill>
                <a:latin typeface="PingFang SC"/>
                <a:ea typeface="PingFang SC"/>
                <a:cs typeface="PingFang SC"/>
              </a:defRPr>
            </a:pPr>
            <a:r>
              <a:rPr sz="2175" b="1">
                <a:solidFill>
                  <a:srgbClr val="5A3A2E"/>
                </a:solidFill>
                <a:latin typeface="PingFang SC"/>
                <a:ea typeface="PingFang SC"/>
                <a:cs typeface="PingFang SC"/>
              </a:rPr>
              <a:t>只要记住 5 件事。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B600CC-90FA-4B5D-86AE-737B9E1C2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8003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8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354064-E78F-4079-B47C-52EBC0514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819400"/>
            <a:ext cx="2476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5A3A2E"/>
                </a:solidFill>
                <a:latin typeface="PingFang SC"/>
                <a:ea typeface="PingFang SC"/>
                <a:cs typeface="PingFang SC"/>
              </a:defRPr>
            </a:pPr>
            <a:r>
              <a:rPr sz="975" b="1">
                <a:solidFill>
                  <a:srgbClr val="5A3A2E"/>
                </a:solidFill>
                <a:latin typeface="PingFang SC"/>
                <a:ea typeface="PingFang SC"/>
                <a:cs typeface="PingFang SC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98476B-CA85-47A4-B2FB-54A0F17FE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7813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入店先洗手，选择安静区或互动区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246FE7-DB44-4450-B730-BDDF09BAC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4099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8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F2B946-2F07-480D-B874-57D9318D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429000"/>
            <a:ext cx="2476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5A3A2E"/>
                </a:solidFill>
                <a:latin typeface="PingFang SC"/>
                <a:ea typeface="PingFang SC"/>
                <a:cs typeface="PingFang SC"/>
              </a:defRPr>
            </a:pPr>
            <a:r>
              <a:rPr sz="975" b="1">
                <a:solidFill>
                  <a:srgbClr val="5A3A2E"/>
                </a:solidFill>
                <a:latin typeface="PingFang SC"/>
                <a:ea typeface="PingFang SC"/>
                <a:cs typeface="PingFang SC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DD1289-96EA-4F39-BE03-2095B942F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3909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点单后由店员介绍今天值班的猫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677E6F-1A3D-406C-A069-7E0EA33AA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0195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8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01F4EF-69F5-40A7-808A-11E0F38F6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038600"/>
            <a:ext cx="2476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5A3A2E"/>
                </a:solidFill>
                <a:latin typeface="PingFang SC"/>
                <a:ea typeface="PingFang SC"/>
                <a:cs typeface="PingFang SC"/>
              </a:defRPr>
            </a:pPr>
            <a:r>
              <a:rPr sz="975" b="1">
                <a:solidFill>
                  <a:srgbClr val="5A3A2E"/>
                </a:solidFill>
                <a:latin typeface="PingFang SC"/>
                <a:ea typeface="PingFang SC"/>
                <a:cs typeface="PingFang SC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73D4AA-74D3-47DD-80E7-B5B4BD200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0005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不追、不抱，让猫自己决定距离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BC1B7E-A9DC-4EE9-A127-EDC6DF62E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6291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8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545C3C-A63E-4D8C-BAFD-DFF29E443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648200"/>
            <a:ext cx="2476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5A3A2E"/>
                </a:solidFill>
                <a:latin typeface="PingFang SC"/>
                <a:ea typeface="PingFang SC"/>
                <a:cs typeface="PingFang SC"/>
              </a:defRPr>
            </a:pPr>
            <a:r>
              <a:rPr sz="975" b="1">
                <a:solidFill>
                  <a:srgbClr val="5A3A2E"/>
                </a:solidFill>
                <a:latin typeface="PingFang SC"/>
                <a:ea typeface="PingFang SC"/>
                <a:cs typeface="PingFang SC"/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41D7B0-20B7-4CD3-B05B-B1EC672EB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6101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需要专注时，翻起桌边的“请勿打扰”牌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CC5D5C-0F4F-488E-A682-DCBA238AF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238750"/>
            <a:ext cx="247650" cy="247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451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4F05A5-E9BA-4FAB-B5BF-48B662E11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257800"/>
            <a:ext cx="2476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97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5F880E-0752-49C3-A997-69E0836E8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2197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离店前写下今天认识了哪只猫</a:t>
            </a:r>
          </a:p>
        </p:txBody>
      </p:sp>
      <p:sp>
        <p:nvSpPr>
          <p:cNvPr id="19" name="page-4">
            <a:extLst xmlns:a="http://schemas.openxmlformats.org/drawingml/2006/main">
              <a:ext uri="{FF2B5EF4-FFF2-40B4-BE49-F238E27FC236}">
                <a16:creationId xmlns:a16="http://schemas.microsoft.com/office/drawing/2014/main" id="{563DD651-20B9-423A-8F49-613FB3732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436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422980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timeline-title">
            <a:extLst xmlns:a="http://schemas.openxmlformats.org/drawingml/2006/main">
              <a:ext uri="{FF2B5EF4-FFF2-40B4-BE49-F238E27FC236}">
                <a16:creationId xmlns:a16="http://schemas.microsoft.com/office/drawing/2014/main" id="{C7668F2C-AEBF-4A6C-BBA7-A87AEF082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57200"/>
            <a:ext cx="1066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3225" b="1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三周，把“想开店”变成“真的开门”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AAD14C-BDCA-4579-8B43-9CCE8ACD6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990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1500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先做最小版本：空间、菜单、服务流程，每一项只保留最关键的部分。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7E48BF-DBA7-46F9-9DA8-41167B57B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914650"/>
            <a:ext cx="742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8C9B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A6D760-EFEA-4441-8DCE-3AFA4E120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24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3A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27CDDB-2FAE-4F32-B4FD-22B65ECA8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81300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429790-F332-467F-8CAF-67EC995FC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2900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5A3A2E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5A3A2E"/>
                </a:solidFill>
                <a:latin typeface="PingFang SC"/>
                <a:ea typeface="PingFang SC"/>
                <a:cs typeface="PingFang SC"/>
              </a:rPr>
              <a:t>第 1 周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0B3D53-1A33-43EF-AFAC-6D23027BA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05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把店搭起来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0D7320-2A46-44DB-B9C6-1879DEB33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629150"/>
            <a:ext cx="257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完成清洁分区与猫咪动线，</a:t>
            </a:r>
          </a:p>
          <a:p xmlns:a="http://schemas.openxmlformats.org/drawingml/2006/main">
            <a:pPr algn="l">
              <a:defRPr sz="1425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只保留三款核心菜单。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9B9323-9489-419E-9A11-6D9297929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724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D927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A53D62-4AB5-456F-B750-427414CE2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781300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30849C-4EB6-4FA9-B52C-DD40933D8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42900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7D9277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7D9277"/>
                </a:solidFill>
                <a:latin typeface="PingFang SC"/>
                <a:ea typeface="PingFang SC"/>
                <a:cs typeface="PingFang SC"/>
              </a:rPr>
              <a:t>第 2 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39FA70-272F-47C1-AC4B-3143AB1B1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905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请朋友试营业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6545AB-3414-42CF-9A56-5BCE757C1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629150"/>
            <a:ext cx="257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小范围试营业，</a:t>
            </a:r>
          </a:p>
          <a:p xmlns:a="http://schemas.openxmlformats.org/drawingml/2006/main">
            <a:pPr algn="l">
              <a:defRPr sz="1425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观察谁会紧张、哪里要等待。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CE0177-6505-49C8-B876-22CDBA653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724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451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DB4268-EACC-4DB3-ADA4-B2F5ABDD6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781300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FE105F-5B36-4722-B897-61B4162A0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42900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45137"/>
                </a:solidFill>
                <a:latin typeface="PingFang SC"/>
                <a:ea typeface="PingFang SC"/>
                <a:cs typeface="PingFang SC"/>
              </a:defRPr>
            </a:pPr>
            <a:r>
              <a:rPr sz="1200" b="1">
                <a:solidFill>
                  <a:srgbClr val="E45137"/>
                </a:solidFill>
                <a:latin typeface="PingFang SC"/>
                <a:ea typeface="PingFang SC"/>
                <a:cs typeface="PingFang SC"/>
              </a:rPr>
              <a:t>第 3 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65B70E-D9A4-42DD-930D-5B06C52C6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905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正式开门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4C38FE-BF35-49B1-BACB-F859E563D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629150"/>
            <a:ext cx="257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只开放预约，</a:t>
            </a:r>
          </a:p>
          <a:p xmlns:a="http://schemas.openxmlformats.org/drawingml/2006/main">
            <a:pPr algn="l">
              <a:defRPr sz="1425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把服务稳定放在客流之前。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E8725F-8FEF-4450-8F86-934736B73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828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A3A2E"/>
                </a:solidFill>
                <a:latin typeface="PingFang SC"/>
                <a:ea typeface="PingFang SC"/>
                <a:cs typeface="PingFang SC"/>
              </a:defRPr>
            </a:pPr>
            <a:r>
              <a:rPr sz="1350" b="1">
                <a:solidFill>
                  <a:srgbClr val="5A3A2E"/>
                </a:solidFill>
                <a:latin typeface="PingFang SC"/>
                <a:ea typeface="PingFang SC"/>
                <a:cs typeface="PingFang SC"/>
              </a:rPr>
              <a:t>首要原则：猫的安全感，比拍照出片更重要。</a:t>
            </a:r>
          </a:p>
        </p:txBody>
      </p:sp>
      <p:sp>
        <p:nvSpPr>
          <p:cNvPr id="20" name="page-5">
            <a:extLst xmlns:a="http://schemas.openxmlformats.org/drawingml/2006/main">
              <a:ext uri="{FF2B5EF4-FFF2-40B4-BE49-F238E27FC236}">
                <a16:creationId xmlns:a16="http://schemas.microsoft.com/office/drawing/2014/main" id="{8C8C7615-F220-4A3D-ADF7-E3F03A961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436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76466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03178C-B335-4734-AFE1-52E9A0BA1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927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1E3AAD-E177-4B3C-9DCF-353723C70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323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7D9277"/>
                </a:solidFill>
                <a:latin typeface="PingFang SC"/>
                <a:ea typeface="PingFang SC"/>
                <a:cs typeface="PingFang SC"/>
              </a:defRPr>
            </a:pPr>
            <a:r>
              <a:rPr sz="1425" b="1">
                <a:solidFill>
                  <a:srgbClr val="7D9277"/>
                </a:solidFill>
                <a:latin typeface="PingFang SC"/>
                <a:ea typeface="PingFang SC"/>
                <a:cs typeface="PingFang SC"/>
              </a:rPr>
              <a:t>猫掌咖啡</a:t>
            </a:r>
          </a:p>
        </p:txBody>
      </p:sp>
      <p:sp>
        <p:nvSpPr>
          <p:cNvPr id="3" name="closing-title">
            <a:extLst xmlns:a="http://schemas.openxmlformats.org/drawingml/2006/main">
              <a:ext uri="{FF2B5EF4-FFF2-40B4-BE49-F238E27FC236}">
                <a16:creationId xmlns:a16="http://schemas.microsoft.com/office/drawing/2014/main" id="{3BE15305-5100-4504-BED3-2221AA5BB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4650" b="1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开门以后，</a:t>
            </a:r>
          </a:p>
          <a:p xmlns:a="http://schemas.openxmlformats.org/drawingml/2006/main">
            <a:pPr algn="l">
              <a:defRPr sz="4650" b="1">
                <a:solidFill>
                  <a:srgbClr val="201A17"/>
                </a:solidFill>
                <a:latin typeface="PingFang SC"/>
                <a:ea typeface="PingFang SC"/>
                <a:cs typeface="PingFang SC"/>
              </a:defRPr>
            </a:pPr>
            <a:r>
              <a:rPr sz="4650" b="1">
                <a:solidFill>
                  <a:srgbClr val="201A17"/>
                </a:solidFill>
                <a:latin typeface="PingFang SC"/>
                <a:ea typeface="PingFang SC"/>
                <a:cs typeface="PingFang SC"/>
              </a:rPr>
              <a:t>第一杯，我请。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2EE07F-7EC6-4D92-B31F-B168969BE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91000"/>
            <a:ext cx="4476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带一本没读完的书来，</a:t>
            </a:r>
          </a:p>
          <a:p xmlns:a="http://schemas.openxmlformats.org/drawingml/2006/main">
            <a:pPr algn="l">
              <a:defRPr sz="1800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1800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剩下的交给咖啡和猫。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8ce6dc40fc4b3d"/>
          <a:srcRect xmlns:a="http://schemas.openxmlformats.org/drawingml/2006/main" l="0" t="11905" r="0" b="119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F786FA-26FA-460F-8B9F-DCF0FB69B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0"/>
            <a:ext cx="238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age-6">
            <a:extLst xmlns:a="http://schemas.openxmlformats.org/drawingml/2006/main">
              <a:ext uri="{FF2B5EF4-FFF2-40B4-BE49-F238E27FC236}">
                <a16:creationId xmlns:a16="http://schemas.microsoft.com/office/drawing/2014/main" id="{EF158C35-1E20-4D36-A6EC-818F0BF52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436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70645D"/>
                </a:solidFill>
                <a:latin typeface="PingFang SC"/>
                <a:ea typeface="PingFang SC"/>
                <a:cs typeface="PingFang SC"/>
              </a:defRPr>
            </a:pPr>
            <a:r>
              <a:rPr sz="975" b="0">
                <a:solidFill>
                  <a:srgbClr val="70645D"/>
                </a:solidFill>
                <a:latin typeface="PingFang SC"/>
                <a:ea typeface="PingFang SC"/>
                <a:cs typeface="PingFang SC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1463390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2026-08-29T14:12:41.9620000Z</dcterms:created>
  <dcterms:modified xsi:type="dcterms:W3CDTF">2026-08-29T14:12:41.9620000Z</dcterms:modified>
</coreProperties>
</file>